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5"/>
  </p:notesMasterIdLst>
  <p:sldIdLst>
    <p:sldId id="256" r:id="rId2"/>
    <p:sldId id="257" r:id="rId3"/>
    <p:sldId id="258" r:id="rId4"/>
  </p:sldIdLst>
  <p:sldSz cx="18288000" cy="10287000"/>
  <p:notesSz cx="6858000" cy="9144000"/>
  <p:embeddedFontLst>
    <p:embeddedFont>
      <p:font typeface="Raleway ExtraBold" panose="020B0604020202020204" charset="0"/>
      <p:bold r:id="rId6"/>
      <p:boldItalic r:id="rId7"/>
    </p:embeddedFont>
    <p:embeddedFont>
      <p:font typeface="Raleway Medium" panose="020B0604020202020204" charset="0"/>
      <p:regular r:id="rId8"/>
      <p:bold r:id="rId9"/>
      <p:italic r:id="rId10"/>
      <p:boldItalic r:id="rId1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240">
          <p15:clr>
            <a:srgbClr val="747775"/>
          </p15:clr>
        </p15:guide>
        <p15:guide id="2" pos="576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594" y="78"/>
      </p:cViewPr>
      <p:guideLst>
        <p:guide orient="horz" pos="3240"/>
        <p:guide pos="57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notesMaster" Target="notesMasters/notesMaster1.xml"/><Relationship Id="rId15" Type="http://schemas.openxmlformats.org/officeDocument/2006/relationships/tableStyles" Target="tableStyles.xml"/><Relationship Id="rId10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342ae21039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342ae21039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42ae210397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42ae210397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623417" y="1489150"/>
            <a:ext cx="17041200" cy="4105200"/>
          </a:xfrm>
          <a:prstGeom prst="rect">
            <a:avLst/>
          </a:prstGeom>
        </p:spPr>
        <p:txBody>
          <a:bodyPr spcFirstLastPara="1" wrap="square" lIns="182850" tIns="182850" rIns="182850" bIns="1828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1pPr>
            <a:lvl2pPr lvl="1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2pPr>
            <a:lvl3pPr lvl="2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3pPr>
            <a:lvl4pPr lvl="3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4pPr>
            <a:lvl5pPr lvl="4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5pPr>
            <a:lvl6pPr lvl="5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6pPr>
            <a:lvl7pPr lvl="6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7pPr>
            <a:lvl8pPr lvl="7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8pPr>
            <a:lvl9pPr lvl="8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623400" y="5668250"/>
            <a:ext cx="17041200" cy="15852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623400" y="2212250"/>
            <a:ext cx="17041200" cy="3927000"/>
          </a:xfrm>
          <a:prstGeom prst="rect">
            <a:avLst/>
          </a:prstGeom>
        </p:spPr>
        <p:txBody>
          <a:bodyPr spcFirstLastPara="1" wrap="square" lIns="182850" tIns="182850" rIns="182850" bIns="1828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623400" y="6304450"/>
            <a:ext cx="17041200" cy="26016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rmAutofit/>
          </a:bodyPr>
          <a:lstStyle>
            <a:lvl1pPr marL="457200" lvl="0" indent="-457200" algn="ctr">
              <a:spcBef>
                <a:spcPts val="0"/>
              </a:spcBef>
              <a:spcAft>
                <a:spcPts val="0"/>
              </a:spcAft>
              <a:buSzPts val="3600"/>
              <a:buChar char="●"/>
              <a:defRPr/>
            </a:lvl1pPr>
            <a:lvl2pPr marL="914400" lvl="1" indent="-406400" algn="ctr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2pPr>
            <a:lvl3pPr marL="1371600" lvl="2" indent="-406400" algn="ctr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3pPr>
            <a:lvl4pPr marL="1828800" lvl="3" indent="-406400" algn="ctr">
              <a:spcBef>
                <a:spcPts val="0"/>
              </a:spcBef>
              <a:spcAft>
                <a:spcPts val="0"/>
              </a:spcAft>
              <a:buSzPts val="2800"/>
              <a:buChar char="●"/>
              <a:defRPr/>
            </a:lvl4pPr>
            <a:lvl5pPr marL="2286000" lvl="4" indent="-406400" algn="ctr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5pPr>
            <a:lvl6pPr marL="2743200" lvl="5" indent="-406400" algn="ctr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6pPr>
            <a:lvl7pPr marL="3200400" lvl="6" indent="-406400" algn="ctr">
              <a:spcBef>
                <a:spcPts val="0"/>
              </a:spcBef>
              <a:spcAft>
                <a:spcPts val="0"/>
              </a:spcAft>
              <a:buSzPts val="2800"/>
              <a:buChar char="●"/>
              <a:defRPr/>
            </a:lvl7pPr>
            <a:lvl8pPr marL="3657600" lvl="7" indent="-406400" algn="ctr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8pPr>
            <a:lvl9pPr marL="4114800" lvl="8" indent="-406400" algn="ctr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623400" y="4301700"/>
            <a:ext cx="17041200" cy="16836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623400" y="890050"/>
            <a:ext cx="17041200" cy="11454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623400" y="2304950"/>
            <a:ext cx="17041200" cy="68328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rmAutofit/>
          </a:bodyPr>
          <a:lstStyle>
            <a:lvl1pPr marL="457200" lvl="0" indent="-457200">
              <a:spcBef>
                <a:spcPts val="0"/>
              </a:spcBef>
              <a:spcAft>
                <a:spcPts val="0"/>
              </a:spcAft>
              <a:buSzPts val="3600"/>
              <a:buChar char="●"/>
              <a:defRPr/>
            </a:lvl1pPr>
            <a:lvl2pPr marL="914400" lvl="1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2pPr>
            <a:lvl3pPr marL="1371600" lvl="2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3pPr>
            <a:lvl4pPr marL="1828800" lvl="3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/>
            </a:lvl4pPr>
            <a:lvl5pPr marL="2286000" lvl="4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5pPr>
            <a:lvl6pPr marL="2743200" lvl="5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6pPr>
            <a:lvl7pPr marL="3200400" lvl="6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/>
            </a:lvl7pPr>
            <a:lvl8pPr marL="3657600" lvl="7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8pPr>
            <a:lvl9pPr marL="4114800" lvl="8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623400" y="890050"/>
            <a:ext cx="17041200" cy="11454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623400" y="2304950"/>
            <a:ext cx="7999800" cy="68328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rmAutofit/>
          </a:bodyPr>
          <a:lstStyle>
            <a:lvl1pPr marL="457200" lvl="0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9664800" y="2304950"/>
            <a:ext cx="7999800" cy="68328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rmAutofit/>
          </a:bodyPr>
          <a:lstStyle>
            <a:lvl1pPr marL="457200" lvl="0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623400" y="890050"/>
            <a:ext cx="17041200" cy="11454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623400" y="1111200"/>
            <a:ext cx="5616000" cy="1511400"/>
          </a:xfrm>
          <a:prstGeom prst="rect">
            <a:avLst/>
          </a:prstGeom>
        </p:spPr>
        <p:txBody>
          <a:bodyPr spcFirstLastPara="1" wrap="square" lIns="182850" tIns="182850" rIns="182850" bIns="182850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623400" y="2779200"/>
            <a:ext cx="5616000" cy="63588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rmAutofit/>
          </a:bodyPr>
          <a:lstStyle>
            <a:lvl1pPr marL="457200" lvl="0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980500" y="900300"/>
            <a:ext cx="12735600" cy="81816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1pPr>
            <a:lvl2pPr lvl="1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9144000" y="-250"/>
            <a:ext cx="9144000" cy="10287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531000" y="2466350"/>
            <a:ext cx="8090400" cy="2964600"/>
          </a:xfrm>
          <a:prstGeom prst="rect">
            <a:avLst/>
          </a:prstGeom>
        </p:spPr>
        <p:txBody>
          <a:bodyPr spcFirstLastPara="1" wrap="square" lIns="182850" tIns="182850" rIns="182850" bIns="1828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1pPr>
            <a:lvl2pPr lvl="1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2pPr>
            <a:lvl3pPr lvl="2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3pPr>
            <a:lvl4pPr lvl="3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4pPr>
            <a:lvl5pPr lvl="4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5pPr>
            <a:lvl6pPr lvl="5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6pPr>
            <a:lvl7pPr lvl="6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7pPr>
            <a:lvl8pPr lvl="7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8pPr>
            <a:lvl9pPr lvl="8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531000" y="5606150"/>
            <a:ext cx="8090400" cy="24702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9879000" y="1448150"/>
            <a:ext cx="7674000" cy="7390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>
            <a:lvl1pPr marL="457200" lvl="0" indent="-457200">
              <a:spcBef>
                <a:spcPts val="0"/>
              </a:spcBef>
              <a:spcAft>
                <a:spcPts val="0"/>
              </a:spcAft>
              <a:buSzPts val="3600"/>
              <a:buChar char="●"/>
              <a:defRPr/>
            </a:lvl1pPr>
            <a:lvl2pPr marL="914400" lvl="1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2pPr>
            <a:lvl3pPr marL="1371600" lvl="2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3pPr>
            <a:lvl4pPr marL="1828800" lvl="3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/>
            </a:lvl4pPr>
            <a:lvl5pPr marL="2286000" lvl="4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5pPr>
            <a:lvl6pPr marL="2743200" lvl="5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6pPr>
            <a:lvl7pPr marL="3200400" lvl="6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/>
            </a:lvl7pPr>
            <a:lvl8pPr marL="3657600" lvl="7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8pPr>
            <a:lvl9pPr marL="4114800" lvl="8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623400" y="8461150"/>
            <a:ext cx="11997600" cy="1210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23400" y="890050"/>
            <a:ext cx="17041200" cy="11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23400" y="2304950"/>
            <a:ext cx="17041200" cy="68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rmAutofit/>
          </a:bodyPr>
          <a:lstStyle>
            <a:lvl1pPr marL="457200" lvl="0" indent="-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Char char="●"/>
              <a:defRPr sz="3600">
                <a:solidFill>
                  <a:schemeClr val="dk2"/>
                </a:solidFill>
              </a:defRPr>
            </a:lvl1pPr>
            <a:lvl2pPr marL="914400" lvl="1" indent="-406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○"/>
              <a:defRPr sz="2800">
                <a:solidFill>
                  <a:schemeClr val="dk2"/>
                </a:solidFill>
              </a:defRPr>
            </a:lvl2pPr>
            <a:lvl3pPr marL="1371600" lvl="2" indent="-406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■"/>
              <a:defRPr sz="2800">
                <a:solidFill>
                  <a:schemeClr val="dk2"/>
                </a:solidFill>
              </a:defRPr>
            </a:lvl3pPr>
            <a:lvl4pPr marL="1828800" lvl="3" indent="-406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●"/>
              <a:defRPr sz="2800">
                <a:solidFill>
                  <a:schemeClr val="dk2"/>
                </a:solidFill>
              </a:defRPr>
            </a:lvl4pPr>
            <a:lvl5pPr marL="2286000" lvl="4" indent="-406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○"/>
              <a:defRPr sz="2800">
                <a:solidFill>
                  <a:schemeClr val="dk2"/>
                </a:solidFill>
              </a:defRPr>
            </a:lvl5pPr>
            <a:lvl6pPr marL="2743200" lvl="5" indent="-406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■"/>
              <a:defRPr sz="2800">
                <a:solidFill>
                  <a:schemeClr val="dk2"/>
                </a:solidFill>
              </a:defRPr>
            </a:lvl6pPr>
            <a:lvl7pPr marL="3200400" lvl="6" indent="-406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●"/>
              <a:defRPr sz="2800">
                <a:solidFill>
                  <a:schemeClr val="dk2"/>
                </a:solidFill>
              </a:defRPr>
            </a:lvl7pPr>
            <a:lvl8pPr marL="3657600" lvl="7" indent="-406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○"/>
              <a:defRPr sz="2800">
                <a:solidFill>
                  <a:schemeClr val="dk2"/>
                </a:solidFill>
              </a:defRPr>
            </a:lvl8pPr>
            <a:lvl9pPr marL="4114800" lvl="8" indent="-406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■"/>
              <a:defRPr sz="2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rmAutofit/>
          </a:bodyPr>
          <a:lstStyle>
            <a:lvl1pPr lvl="0" algn="r">
              <a:buNone/>
              <a:defRPr sz="2000">
                <a:solidFill>
                  <a:schemeClr val="dk2"/>
                </a:solidFill>
              </a:defRPr>
            </a:lvl1pPr>
            <a:lvl2pPr lvl="1" algn="r">
              <a:buNone/>
              <a:defRPr sz="2000">
                <a:solidFill>
                  <a:schemeClr val="dk2"/>
                </a:solidFill>
              </a:defRPr>
            </a:lvl2pPr>
            <a:lvl3pPr lvl="2" algn="r">
              <a:buNone/>
              <a:defRPr sz="2000">
                <a:solidFill>
                  <a:schemeClr val="dk2"/>
                </a:solidFill>
              </a:defRPr>
            </a:lvl3pPr>
            <a:lvl4pPr lvl="3" algn="r">
              <a:buNone/>
              <a:defRPr sz="2000">
                <a:solidFill>
                  <a:schemeClr val="dk2"/>
                </a:solidFill>
              </a:defRPr>
            </a:lvl4pPr>
            <a:lvl5pPr lvl="4" algn="r">
              <a:buNone/>
              <a:defRPr sz="2000">
                <a:solidFill>
                  <a:schemeClr val="dk2"/>
                </a:solidFill>
              </a:defRPr>
            </a:lvl5pPr>
            <a:lvl6pPr lvl="5" algn="r">
              <a:buNone/>
              <a:defRPr sz="2000">
                <a:solidFill>
                  <a:schemeClr val="dk2"/>
                </a:solidFill>
              </a:defRPr>
            </a:lvl6pPr>
            <a:lvl7pPr lvl="6" algn="r">
              <a:buNone/>
              <a:defRPr sz="2000">
                <a:solidFill>
                  <a:schemeClr val="dk2"/>
                </a:solidFill>
              </a:defRPr>
            </a:lvl7pPr>
            <a:lvl8pPr lvl="7" algn="r">
              <a:buNone/>
              <a:defRPr sz="2000">
                <a:solidFill>
                  <a:schemeClr val="dk2"/>
                </a:solidFill>
              </a:defRPr>
            </a:lvl8pPr>
            <a:lvl9pPr lvl="8" algn="r">
              <a:buNone/>
              <a:defRPr sz="2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3585875" y="2825575"/>
            <a:ext cx="12306900" cy="21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8000">
                <a:solidFill>
                  <a:schemeClr val="lt1"/>
                </a:solidFill>
                <a:latin typeface="Raleway ExtraBold"/>
                <a:ea typeface="Raleway ExtraBold"/>
                <a:cs typeface="Raleway ExtraBold"/>
                <a:sym typeface="Raleway ExtraBold"/>
              </a:rPr>
              <a:t>Título presentación</a:t>
            </a:r>
            <a:endParaRPr sz="8000">
              <a:solidFill>
                <a:schemeClr val="lt1"/>
              </a:solidFill>
              <a:latin typeface="Raleway ExtraBold"/>
              <a:ea typeface="Raleway ExtraBold"/>
              <a:cs typeface="Raleway ExtraBold"/>
              <a:sym typeface="Raleway Extra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5000">
                <a:solidFill>
                  <a:schemeClr val="lt1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Subtítulo presentación</a:t>
            </a:r>
            <a:endParaRPr sz="5000">
              <a:solidFill>
                <a:schemeClr val="lt1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/>
          <p:nvPr/>
        </p:nvSpPr>
        <p:spPr>
          <a:xfrm>
            <a:off x="937275" y="644075"/>
            <a:ext cx="11912400" cy="14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5000">
                <a:solidFill>
                  <a:srgbClr val="003366"/>
                </a:solidFill>
                <a:latin typeface="Raleway ExtraBold"/>
                <a:ea typeface="Raleway ExtraBold"/>
                <a:cs typeface="Raleway ExtraBold"/>
                <a:sym typeface="Raleway ExtraBold"/>
              </a:rPr>
              <a:t>Título diapositiva</a:t>
            </a:r>
            <a:endParaRPr sz="5000">
              <a:solidFill>
                <a:srgbClr val="003366"/>
              </a:solidFill>
              <a:latin typeface="Raleway ExtraBold"/>
              <a:ea typeface="Raleway ExtraBold"/>
              <a:cs typeface="Raleway ExtraBold"/>
              <a:sym typeface="Raleway Extra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">
                <a:solidFill>
                  <a:srgbClr val="3A86FF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Subtítulo diapositiva</a:t>
            </a:r>
            <a:endParaRPr sz="3000">
              <a:solidFill>
                <a:srgbClr val="3A86FF"/>
              </a:solidFill>
            </a:endParaRPr>
          </a:p>
        </p:txBody>
      </p:sp>
      <p:cxnSp>
        <p:nvCxnSpPr>
          <p:cNvPr id="60" name="Google Shape;60;p14"/>
          <p:cNvCxnSpPr/>
          <p:nvPr/>
        </p:nvCxnSpPr>
        <p:spPr>
          <a:xfrm>
            <a:off x="937275" y="2299100"/>
            <a:ext cx="16069800" cy="0"/>
          </a:xfrm>
          <a:prstGeom prst="straightConnector1">
            <a:avLst/>
          </a:prstGeom>
          <a:noFill/>
          <a:ln w="28575" cap="flat" cmpd="sng">
            <a:solidFill>
              <a:srgbClr val="3A86FF"/>
            </a:solidFill>
            <a:prstDash val="solid"/>
            <a:round/>
            <a:headEnd type="oval" w="med" len="med"/>
            <a:tailEnd type="oval" w="med" len="med"/>
          </a:ln>
        </p:spPr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Google Shape;65;p15" title="PPT-FIB-NIÑO-JESUS-LOGO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23425" y="4152376"/>
            <a:ext cx="5041151" cy="2420801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5"/>
          <p:cNvSpPr txBox="1"/>
          <p:nvPr/>
        </p:nvSpPr>
        <p:spPr>
          <a:xfrm>
            <a:off x="5264075" y="3298968"/>
            <a:ext cx="7759800" cy="14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8000">
                <a:solidFill>
                  <a:schemeClr val="lt1"/>
                </a:solidFill>
                <a:latin typeface="Raleway ExtraBold"/>
                <a:ea typeface="Raleway ExtraBold"/>
                <a:cs typeface="Raleway ExtraBold"/>
                <a:sym typeface="Raleway ExtraBold"/>
              </a:rPr>
              <a:t>¡Gracias!</a:t>
            </a:r>
            <a:endParaRPr sz="8000">
              <a:solidFill>
                <a:schemeClr val="lt1"/>
              </a:solidFill>
              <a:latin typeface="Raleway ExtraBold"/>
              <a:ea typeface="Raleway ExtraBold"/>
              <a:cs typeface="Raleway ExtraBold"/>
              <a:sym typeface="Raleway ExtraBo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</Words>
  <Application>Microsoft Office PowerPoint</Application>
  <PresentationFormat>Personalizado</PresentationFormat>
  <Paragraphs>5</Paragraphs>
  <Slides>3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7" baseType="lpstr">
      <vt:lpstr>Raleway ExtraBold</vt:lpstr>
      <vt:lpstr>Arial</vt:lpstr>
      <vt:lpstr>Raleway Medium</vt:lpstr>
      <vt:lpstr>Simple Light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Elizalde Sandoval.Teresa</dc:creator>
  <cp:lastModifiedBy>Elizalde Sandoval.Teresa</cp:lastModifiedBy>
  <cp:revision>1</cp:revision>
  <dcterms:modified xsi:type="dcterms:W3CDTF">2025-03-24T07:42:45Z</dcterms:modified>
</cp:coreProperties>
</file>